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76" r:id="rId8"/>
    <p:sldId id="274" r:id="rId9"/>
    <p:sldId id="263" r:id="rId10"/>
    <p:sldId id="264" r:id="rId11"/>
    <p:sldId id="277" r:id="rId12"/>
    <p:sldId id="265" r:id="rId13"/>
    <p:sldId id="278" r:id="rId14"/>
    <p:sldId id="279" r:id="rId15"/>
    <p:sldId id="269" r:id="rId16"/>
    <p:sldId id="270" r:id="rId17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39" autoAdjust="0"/>
  </p:normalViewPr>
  <p:slideViewPr>
    <p:cSldViewPr>
      <p:cViewPr varScale="1">
        <p:scale>
          <a:sx n="81" d="100"/>
          <a:sy n="81" d="100"/>
        </p:scale>
        <p:origin x="-1422" y="-9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7082" y="4409808"/>
            <a:ext cx="5337885" cy="1960033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7082" y="6369840"/>
            <a:ext cx="5337885" cy="114856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7082" y="2409815"/>
            <a:ext cx="5342310" cy="540191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94671" y="900964"/>
            <a:ext cx="1104722" cy="69137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7082" y="900965"/>
            <a:ext cx="4100668" cy="691376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082" y="4411441"/>
            <a:ext cx="5337884" cy="19584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7082" y="6369841"/>
            <a:ext cx="5337884" cy="11472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082" y="900966"/>
            <a:ext cx="5342310" cy="12326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082" y="2412999"/>
            <a:ext cx="2603458" cy="5401735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97461" y="2412999"/>
            <a:ext cx="2601932" cy="5401736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9671" y="2417236"/>
            <a:ext cx="2360868" cy="768349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7082" y="3185586"/>
            <a:ext cx="2603458" cy="4629148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44050" y="2417236"/>
            <a:ext cx="2356866" cy="768349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97461" y="3185586"/>
            <a:ext cx="2603456" cy="4629148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081" y="594783"/>
            <a:ext cx="1995488" cy="158114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9491" y="594783"/>
            <a:ext cx="3209902" cy="721995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7081" y="2175933"/>
            <a:ext cx="1995488" cy="56387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082" y="1849411"/>
            <a:ext cx="2611040" cy="1484339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7082" y="3333749"/>
            <a:ext cx="2611040" cy="33736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3539071" y="1324101"/>
            <a:ext cx="1385354" cy="2040585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3657600" y="2133600"/>
            <a:ext cx="2571750" cy="4572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7" y="-22"/>
            <a:ext cx="6939260" cy="9144051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7082" y="900966"/>
            <a:ext cx="5343835" cy="1232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7082" y="2409815"/>
            <a:ext cx="5343834" cy="5401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28008" y="7935748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85709" y="7935748"/>
            <a:ext cx="3942299" cy="4868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9494" y="7935748"/>
            <a:ext cx="456215" cy="4868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3.bp.blogspot.com/-xiY6idyXSpQ/ToCyx7xWTNI/AAAAAAAAACc/nMeO0W210gM/s1600/water-melon-icon.pn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3.bp.blogspot.com/-23zTPeBJjAs/ToCzFE6pd-I/AAAAAAAAACg/KCXTxyvAAHw/s1600/melon.jp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3.bp.blogspot.com/-dHa2P8F5X8Y/ToCfJzECwMI/AAAAAAAAAB4/BhYVRCp1-Qk/s1600/1294232156_ttar_cabbage_03_h_launch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1.bp.blogspot.com/-PVSUoOE8CzE/ToCj4PmYR5I/AAAAAAAAACE/MlO3trgl19M/s1600/Ogur+nun+Afina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1.bp.blogspot.com/-xphCzakP4l8/ToCo6WOcA9I/AAAAAAAAACI/kbYlVDLmqfI/s1600/perec_krasnyj_sladkij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4.bp.blogspot.com/-71LCxk0UYMI/ToCdpT7d7VI/AAAAAAAAABw/eDdBbpYwP3Q/s1600/275px-Aubergine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4663" y="4110335"/>
            <a:ext cx="590465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 бабусиної грядки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Picture 2" descr="F:\рисунки\57705768_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0728" y="583921"/>
            <a:ext cx="5169743" cy="3700047"/>
          </a:xfrm>
          <a:prstGeom prst="rect">
            <a:avLst/>
          </a:prstGeom>
          <a:noFill/>
          <a:ln w="9525">
            <a:solidFill>
              <a:srgbClr val="9BBB59">
                <a:lumMod val="50000"/>
              </a:srgbClr>
            </a:solidFill>
            <a:miter lim="800000"/>
            <a:headEnd/>
            <a:tailEnd/>
          </a:ln>
        </p:spPr>
      </p:pic>
      <p:pic>
        <p:nvPicPr>
          <p:cNvPr id="5122" name="Picture 2" descr="J:\картинки 1.12\images (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745" y="6084168"/>
            <a:ext cx="4961730" cy="251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40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040" y="539552"/>
            <a:ext cx="2859087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4664" y="971600"/>
            <a:ext cx="309634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</a:rPr>
              <a:t>Морква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20688" y="3347864"/>
            <a:ext cx="5760640" cy="51125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Городня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рослина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 пірчасторозсіченими листками й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довгастим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потовщеним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коренеплодом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також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–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коренеплід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цієї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рослини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оранжевого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кольору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що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вживається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їжу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ctr"/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Історична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довідка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Повсюдне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поширення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ця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городня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рослина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отримала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мабуть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з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країн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Передньої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Азії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де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здавна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відомо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дикорослому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і культурному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вигляді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Моркву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обробляли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стародавні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греки і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римляни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проте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пізніше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в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середні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віки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це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був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порівняно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рідкісний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овоч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його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всеєвропейська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популярність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починається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XIV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в. «Мода на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моркву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»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пішла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мабуть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з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Англії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Коли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рослина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введено в культуру,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сказати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важко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6269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251521"/>
            <a:ext cx="2880320" cy="288032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739553" y="1187624"/>
            <a:ext cx="264259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</a:rPr>
              <a:t>Буряк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32655" y="2915816"/>
            <a:ext cx="6049489" cy="58326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Російське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«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буряк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» -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одне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із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самих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ранніх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запозичень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грецької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мови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По-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грецьки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слово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звучить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«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севклон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». Слово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 бурак-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буряк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»,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здавалося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б, не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викликає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сумнівів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-«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червоний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буряк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» 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від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«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бурий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»,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взагалі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«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буряк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», як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синонім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Однак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історія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тут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незвичайна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Буряк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дійсно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став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Буряком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під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впливом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прикметника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«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бурий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», але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саме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слово не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слов'янське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Італійці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сприйняли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назву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від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арабів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у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яких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бурачник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називається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«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абу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арак» -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буквально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батько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поту». В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арабській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медицині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це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було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популярне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потогінне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Буряк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стародавня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городня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культура. </a:t>
            </a:r>
          </a:p>
        </p:txBody>
      </p:sp>
    </p:spTree>
    <p:extLst>
      <p:ext uri="{BB962C8B-B14F-4D97-AF65-F5344CB8AC3E}">
        <p14:creationId xmlns:p14="http://schemas.microsoft.com/office/powerpoint/2010/main" val="106183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3.bp.blogspot.com/-xiY6idyXSpQ/ToCyx7xWTNI/AAAAAAAAACc/nMeO0W210gM/s1600/water-melon-icon.pn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096" y="251520"/>
            <a:ext cx="24384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J:\картинки 1.12\images (15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591" y="1979712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92696" y="1167771"/>
            <a:ext cx="288032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</a:rPr>
              <a:t>Кавун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48680" y="3965956"/>
            <a:ext cx="5945286" cy="47104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Слово «кавун»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прийшло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до нас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із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тюркських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мов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 А тюрки взяли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його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арабів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де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воно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означало «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диня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».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Отже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спочатку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поняття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«кавун» і «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диня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» не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розпізнавали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їх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позначали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одним словом.</a:t>
            </a:r>
          </a:p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	В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народі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використовують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плоди і 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насіння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ctr"/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М’якуш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спілого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кавуна –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гарно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вгамовує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спрагу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дуже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корисна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при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лихоманці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має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послаблюючу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протизапальну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дію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Насіння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має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цінні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проти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глистові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і кровозупинні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властивості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679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323528"/>
            <a:ext cx="2664296" cy="216024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356992" y="899592"/>
            <a:ext cx="280831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</a:rPr>
              <a:t>Гарбуз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32656" y="2627784"/>
            <a:ext cx="6048672" cy="59766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.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Культура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гарбуза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йде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глиб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тисячоліть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Вже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за 3000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років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до н. е..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її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використовували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Мексиці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Звичайною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городньою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рослиною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була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вона в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Давньому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Єгипті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Стародавньому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Китаї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  <a:p>
            <a:pPr algn="ctr"/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Докладно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характеризує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рослину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Авіценна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Ось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деякі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його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оцінок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порад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«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Варений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гарбуз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має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невелику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поживність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...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Варення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гарбуза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не входить до числа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ліків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... але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його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іноді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вживають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для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задоволення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...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Вичавленим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соком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гарбуза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капають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ніс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від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зубного болю ...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Якщо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відварити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сік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гарбуза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медом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і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покласти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туди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соди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то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це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пом'якшує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шлунок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Те ж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саме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буде,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якщо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зарити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гарбуз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гарячі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вугілля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спекти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його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як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є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потім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пити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його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сік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із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цукром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... » </a:t>
            </a:r>
          </a:p>
        </p:txBody>
      </p:sp>
    </p:spTree>
    <p:extLst>
      <p:ext uri="{BB962C8B-B14F-4D97-AF65-F5344CB8AC3E}">
        <p14:creationId xmlns:p14="http://schemas.microsoft.com/office/powerpoint/2010/main" val="265405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3.bp.blogspot.com/-23zTPeBJjAs/ToCzFE6pd-I/AAAAAAAAACg/KCXTxyvAAHw/s1600/melon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064" y="323528"/>
            <a:ext cx="2574032" cy="20162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692696" y="971600"/>
            <a:ext cx="302433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</a:rPr>
              <a:t>Диня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92696" y="3203848"/>
            <a:ext cx="5886400" cy="54726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Диня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–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трав’яниста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рослина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гарбузових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баштанна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культура, походить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із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тропічних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районів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Африки та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Азії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Плоди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кулястої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та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довгастої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форми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із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їстівним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соковитим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запашним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м’якушем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Кращі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світі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дині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– на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її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батьківщині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в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Середній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Азії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Ірані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Афганістані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Руда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диня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Канталупа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вирощена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Італії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В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Америці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–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дрібна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диня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Рокфорд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Її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можна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з’їсти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за один раз – як апельсин.</a:t>
            </a:r>
          </a:p>
        </p:txBody>
      </p:sp>
    </p:spTree>
    <p:extLst>
      <p:ext uri="{BB962C8B-B14F-4D97-AF65-F5344CB8AC3E}">
        <p14:creationId xmlns:p14="http://schemas.microsoft.com/office/powerpoint/2010/main" val="122609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горох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2" y="395536"/>
            <a:ext cx="2232248" cy="20162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996952" y="827584"/>
            <a:ext cx="295232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</a:rPr>
              <a:t>Горох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69785" y="2699792"/>
            <a:ext cx="5688632" cy="59046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Горох –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рослина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напрочуд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благородна.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Серед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городини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він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чемпіон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вмістом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білка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Звичайна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зелена горошина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неначе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полівітамінна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таблетка.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З’їси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горох - і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одержиш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необхідний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запас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мінералів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заліза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кальцію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калію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фосфору. За сезон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він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дає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не один, а два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чудові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врожаї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Горох завезли з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Середземномор’я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Насіння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гороху 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має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велику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кількість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білка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крохмалю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також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жирів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вітамінів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групи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вітамін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С. </a:t>
            </a:r>
          </a:p>
        </p:txBody>
      </p:sp>
    </p:spTree>
    <p:extLst>
      <p:ext uri="{BB962C8B-B14F-4D97-AF65-F5344CB8AC3E}">
        <p14:creationId xmlns:p14="http://schemas.microsoft.com/office/powerpoint/2010/main" val="245110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19" r="2300" b="49477"/>
          <a:stretch/>
        </p:blipFill>
        <p:spPr bwMode="auto">
          <a:xfrm>
            <a:off x="3573016" y="395536"/>
            <a:ext cx="3038475" cy="23042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20688" y="899592"/>
            <a:ext cx="266429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</a:rPr>
              <a:t>Кукурудза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20687" y="3131840"/>
            <a:ext cx="5990803" cy="55446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Як культурна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рослина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кукурудза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відома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давніх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часів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За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твердженням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археологів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як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хлібна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рослина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вона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вирощувалась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кілька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тисяч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років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до н. е.. У дикому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вигляді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не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зустрічається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І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досі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ще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вченим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не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вдається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встановити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від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яких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дикорослих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рослин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з’явилася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кукурудза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Батьківщиною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обробітку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кукурудзи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прийнято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вважати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Південну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Америку.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Індіанці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вживали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їжу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зерна,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метелиці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пилок,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інші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частини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кукурудзи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З пилку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готували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суп.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Перуанці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варили і жарили зерна, пекли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коржі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готували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різноманітні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страви.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Кукурудзяним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пилком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начиняли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пиріжки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Росії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вперше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кукурудзу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стали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обробляти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Криму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потім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уже в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південних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районах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України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і на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Північному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Кавказі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російській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мові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рослина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має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дві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назви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кукурудза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маїс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5369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картинки для публикации\EA5FE5F0FA3A-2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016" y="467544"/>
            <a:ext cx="2846070" cy="1914525"/>
          </a:xfrm>
          <a:prstGeom prst="rect">
            <a:avLst/>
          </a:prstGeom>
          <a:noFill/>
          <a:ln>
            <a:solidFill>
              <a:srgbClr val="9BBB59">
                <a:lumMod val="50000"/>
              </a:srgbClr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476672" y="971600"/>
            <a:ext cx="288032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Картопля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64704" y="2843808"/>
            <a:ext cx="5654382" cy="53285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Картопля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родом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із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Америки.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Із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Сполучених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Штатів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її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завіз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Петро І. І ось уже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протягом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багатьох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років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картопля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стала для людей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нашої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країни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майже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головним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овочем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у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харчуванні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У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народі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говорять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що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картопля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–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другий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хліб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ctr"/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8863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3.bp.blogspot.com/-dHa2P8F5X8Y/ToCfJzECwMI/AAAAAAAAAB4/BhYVRCp1-Qk/s320/1294232156_ttar_cabbage_03_h_launch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1560"/>
            <a:ext cx="3048000" cy="21621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789040" y="834553"/>
            <a:ext cx="242656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</a:rPr>
              <a:t>Капуста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81000" y="2915816"/>
            <a:ext cx="6072336" cy="59766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Цей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цінний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продукт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харчування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був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широко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відомий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задовго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до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нашої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ери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В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країнах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стародавнього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світу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за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свої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цілющі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властивості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вона мала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велику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повагу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Капуста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являє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собою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овоч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який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підтримує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постійно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бадьорість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і веселий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настрій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спокійний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духовний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настрій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», - писав великий математик і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філософ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Піфагор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В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Древньому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Єгипті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капусту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відварювали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і подавали  в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кінці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обіду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як солодку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страву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на десерт.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Древні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римляни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гадали,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що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капуста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надає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міцності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організму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і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загартовує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проти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різних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хвороб,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нормалізує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сон,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усуває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головний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біль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Капуста є головою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самостійного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роду,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який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називають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«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капустяні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овочі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». В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цьому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списку – капуста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качанна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листова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брюсельська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кольорова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спаржева,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савойська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   Перш за все – капуста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багатий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вітамінний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овоч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З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нього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і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почалося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вивчення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вітаміна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С. 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виявилося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що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вітаміна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 в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капусті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не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менше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ніж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в лимонах і апельсинах, а в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кольоровій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капусті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його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навіть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більше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Багата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капуста і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мінеральними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солями.</a:t>
            </a:r>
          </a:p>
        </p:txBody>
      </p:sp>
    </p:spTree>
    <p:extLst>
      <p:ext uri="{BB962C8B-B14F-4D97-AF65-F5344CB8AC3E}">
        <p14:creationId xmlns:p14="http://schemas.microsoft.com/office/powerpoint/2010/main" val="385067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032" y="554832"/>
            <a:ext cx="2859087" cy="285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53017" y="539552"/>
            <a:ext cx="266429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</a:rPr>
              <a:t>Помідор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53017" y="2915816"/>
            <a:ext cx="6023101" cy="5760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Слово і сама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городня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культура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запозичені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Франції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Французьке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«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помідор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» -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теж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запозичення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це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італійське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«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помидоро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», в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перекладі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«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золоті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яблука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».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Цікаво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що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Франції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прийшла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до нас і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інша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назва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овоча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широко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побутує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багатьох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мовах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- томат.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Самі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французи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тільки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так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його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називають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томат. А в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Європу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і сама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рослина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і слово «томат» завезено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іспанцями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 Мексики в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першій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половині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XVI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в. І за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кольором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і за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розмірами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вони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відрізнялися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від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нинішніх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хоча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і в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наші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дні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є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сорти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жовтими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плодами).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Рослини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яскраво-червоними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крупними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плодами. </a:t>
            </a:r>
          </a:p>
        </p:txBody>
      </p:sp>
    </p:spTree>
    <p:extLst>
      <p:ext uri="{BB962C8B-B14F-4D97-AF65-F5344CB8AC3E}">
        <p14:creationId xmlns:p14="http://schemas.microsoft.com/office/powerpoint/2010/main" val="59461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1.bp.blogspot.com/-PVSUoOE8CzE/ToCj4PmYR5I/AAAAAAAAACE/MlO3trgl19M/s1600/Ogur+nun+Afina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96" y="611560"/>
            <a:ext cx="2664296" cy="22322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861048" y="827584"/>
            <a:ext cx="235456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</a:rPr>
              <a:t>Огірок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92696" y="2843808"/>
            <a:ext cx="5616624" cy="56886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Рослина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введено в культуру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кілька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тисячоліть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тому, в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дикорослому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вигляді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невідомо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І сам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овоч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і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його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назва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сприйнято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слов'янами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від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греків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середні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віки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Грецьке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«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агурос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» (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огірок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) походить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від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«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аорос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» -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незрілий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недозрілий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Самою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назвою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підкреслюється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характерна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особливість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овоча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уживаного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незрілому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вигляді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Обробіток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огірків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було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звичайним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заняттям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для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древніх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римлян. </a:t>
            </a:r>
          </a:p>
          <a:p>
            <a:pPr algn="ctr"/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Всім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відомий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огірок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-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однорічна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трав'яниста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рослина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 лежачим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шорстким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стеблом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1-2 м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завдовжки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з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серцеподібним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листям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жовтими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квітками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Плід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соковитий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м'ясистий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Час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цвітіння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-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травень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-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серпень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плоди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збирають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червні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-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вересні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0141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1.bp.blogspot.com/-xphCzakP4l8/ToCo6WOcA9I/AAAAAAAAACI/kbYlVDLmqfI/s320/perec_krasnyj_sladkij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39552"/>
            <a:ext cx="3048000" cy="20764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620688" y="1043608"/>
            <a:ext cx="213853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</a:rPr>
              <a:t>Перець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20688" y="3419872"/>
            <a:ext cx="5856312" cy="51845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Овочева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рослина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також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–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її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пряні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плоди,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що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мають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вигляд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стручків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використовують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для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їжі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або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як приправа.</a:t>
            </a:r>
          </a:p>
          <a:p>
            <a:pPr algn="ctr"/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До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Європи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перець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завезли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іспанці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 40-х роках Х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V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століття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Спочатку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«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іспанський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перець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»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розводили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як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лікарську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рослину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лише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пізніше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він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потрапив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на кухню. У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Росії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 перцем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познайомилися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у ХІХ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столітті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ctr"/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Уродженців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Мексики і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Гватемали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–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перці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стручкові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_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нині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вирощують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всіх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континентах.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Перці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служать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сировиною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для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приготування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лікарських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препаратів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163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4.bp.blogspot.com/-71LCxk0UYMI/ToCdpT7d7VI/AAAAAAAAABw/eDdBbpYwP3Q/s1600/275px-Aubergine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80" y="539552"/>
            <a:ext cx="3096344" cy="27363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861048" y="899592"/>
            <a:ext cx="259228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</a:rPr>
              <a:t>Баклажан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48680" y="3419872"/>
            <a:ext cx="5904656" cy="52565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Баклажан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прийшов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до нас з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Індії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В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перекладі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індійської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мови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–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яблуко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божевілля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давні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часи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баклажани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були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настільки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гіркими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що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ніхто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їх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не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їв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З роками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гіркота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зменшувалась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Баклажан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дуже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люблять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японці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двічі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рік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збирають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урожай.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Щоб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баклажани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довго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зберігалися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один француз – Франсуа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Апперт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– придумав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спосіб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їх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консервування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747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024" y="467544"/>
            <a:ext cx="2859087" cy="278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8680" y="683568"/>
            <a:ext cx="2520280" cy="1130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</a:rPr>
              <a:t>Цибуля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48679" y="3347864"/>
            <a:ext cx="5955431" cy="52565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Вчені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вважають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що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людина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 цибулею дружить 40-50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століть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Її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Батьківщиною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називають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Афганістан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Через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Близький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Схід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цибуля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потрапила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до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Єгипту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Греції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вже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звідти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– в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Європу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Цибулю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ще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древні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єгиптяни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вважали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достойним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продуктом як для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їжі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так і для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лікування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Дух 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цибулі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за словами Геродота,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літав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і над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будівельниками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пірамід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Хеопса. І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хто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знає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зробили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б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єгиптяни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такі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споруди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не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уївши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часнику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цибулі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Їх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протимікробна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протизапальна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дія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зберегла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життя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багатьом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будівельникам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964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J:\малюнки рослин\chesnok-300x2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467544"/>
            <a:ext cx="324036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61048" y="1331640"/>
            <a:ext cx="285861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</a:rPr>
              <a:t>Часник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76672" y="2987824"/>
            <a:ext cx="6120680" cy="56166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Часник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належить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до числа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найдавніших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городніх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культур.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Цікаво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відзначити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що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його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використовували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не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тільки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їжу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і як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ліки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давність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культури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часнику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слов'ян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свідчить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саме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слово: в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основі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його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праслав'янське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чесн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'» - «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розщеплений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на дольки»,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від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дієслова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«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чесаті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» в старому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його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значенні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- «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розщеплювати</a:t>
            </a:r>
            <a:r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».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04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презентація на основи здоровя</Template>
  <TotalTime>59</TotalTime>
  <Words>1204</Words>
  <Application>Microsoft Office PowerPoint</Application>
  <PresentationFormat>Экран (4:3)</PresentationFormat>
  <Paragraphs>46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Spring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black_dragon</cp:lastModifiedBy>
  <cp:revision>9</cp:revision>
  <dcterms:created xsi:type="dcterms:W3CDTF">2012-12-12T17:22:09Z</dcterms:created>
  <dcterms:modified xsi:type="dcterms:W3CDTF">2012-12-12T20:25:53Z</dcterms:modified>
</cp:coreProperties>
</file>